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F0151-848F-4569-A30E-E962987B73ED}" v="255" dt="2019-10-22T20:38:07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o Cuccurullo" userId="5714ee038e70fe97" providerId="LiveId" clId="{0E8F0151-848F-4569-A30E-E962987B73ED}"/>
    <pc:docChg chg="undo custSel mod addSld delSld modSld">
      <pc:chgData name="RIno Cuccurullo" userId="5714ee038e70fe97" providerId="LiveId" clId="{0E8F0151-848F-4569-A30E-E962987B73ED}" dt="2019-10-22T20:49:31.751" v="512" actId="1076"/>
      <pc:docMkLst>
        <pc:docMk/>
      </pc:docMkLst>
      <pc:sldChg chg="addSp delSp modSp">
        <pc:chgData name="RIno Cuccurullo" userId="5714ee038e70fe97" providerId="LiveId" clId="{0E8F0151-848F-4569-A30E-E962987B73ED}" dt="2019-10-22T20:37:22.783" v="500" actId="732"/>
        <pc:sldMkLst>
          <pc:docMk/>
          <pc:sldMk cId="2291798893" sldId="257"/>
        </pc:sldMkLst>
        <pc:spChg chg="add del mod ord">
          <ac:chgData name="RIno Cuccurullo" userId="5714ee038e70fe97" providerId="LiveId" clId="{0E8F0151-848F-4569-A30E-E962987B73ED}" dt="2019-10-21T09:43:09.250" v="6"/>
          <ac:spMkLst>
            <pc:docMk/>
            <pc:sldMk cId="2291798893" sldId="257"/>
            <ac:spMk id="4" creationId="{787F64DC-6CBE-42F0-B600-6F39965BEF15}"/>
          </ac:spMkLst>
        </pc:spChg>
        <pc:picChg chg="mod modCrop">
          <ac:chgData name="RIno Cuccurullo" userId="5714ee038e70fe97" providerId="LiveId" clId="{0E8F0151-848F-4569-A30E-E962987B73ED}" dt="2019-10-22T20:37:22.783" v="500" actId="732"/>
          <ac:picMkLst>
            <pc:docMk/>
            <pc:sldMk cId="2291798893" sldId="257"/>
            <ac:picMk id="7" creationId="{5A5D30D6-DB11-43B6-B0B2-4AE441AF557B}"/>
          </ac:picMkLst>
        </pc:picChg>
        <pc:picChg chg="mod modCrop">
          <ac:chgData name="RIno Cuccurullo" userId="5714ee038e70fe97" providerId="LiveId" clId="{0E8F0151-848F-4569-A30E-E962987B73ED}" dt="2019-10-22T20:24:14.909" v="472" actId="732"/>
          <ac:picMkLst>
            <pc:docMk/>
            <pc:sldMk cId="2291798893" sldId="257"/>
            <ac:picMk id="8" creationId="{9526401E-8763-4777-99ED-55A53E6FB0BC}"/>
          </ac:picMkLst>
        </pc:picChg>
      </pc:sldChg>
      <pc:sldChg chg="addSp delSp modSp modAnim">
        <pc:chgData name="RIno Cuccurullo" userId="5714ee038e70fe97" providerId="LiveId" clId="{0E8F0151-848F-4569-A30E-E962987B73ED}" dt="2019-10-22T18:42:42.301" v="440" actId="1035"/>
        <pc:sldMkLst>
          <pc:docMk/>
          <pc:sldMk cId="918130713" sldId="258"/>
        </pc:sldMkLst>
        <pc:spChg chg="del mod">
          <ac:chgData name="RIno Cuccurullo" userId="5714ee038e70fe97" providerId="LiveId" clId="{0E8F0151-848F-4569-A30E-E962987B73ED}" dt="2019-10-22T18:33:49.480" v="279"/>
          <ac:spMkLst>
            <pc:docMk/>
            <pc:sldMk cId="918130713" sldId="258"/>
            <ac:spMk id="3" creationId="{04E6C4AC-1D2E-4B8D-A622-443CAC6D53B4}"/>
          </ac:spMkLst>
        </pc:spChg>
        <pc:spChg chg="add del mod">
          <ac:chgData name="RIno Cuccurullo" userId="5714ee038e70fe97" providerId="LiveId" clId="{0E8F0151-848F-4569-A30E-E962987B73ED}" dt="2019-10-22T18:36:31.262" v="328" actId="478"/>
          <ac:spMkLst>
            <pc:docMk/>
            <pc:sldMk cId="918130713" sldId="258"/>
            <ac:spMk id="5" creationId="{768F743A-07E6-48A5-B932-ACBBF07CDAC2}"/>
          </ac:spMkLst>
        </pc:spChg>
        <pc:spChg chg="add mod">
          <ac:chgData name="RIno Cuccurullo" userId="5714ee038e70fe97" providerId="LiveId" clId="{0E8F0151-848F-4569-A30E-E962987B73ED}" dt="2019-10-22T18:42:42.301" v="440" actId="1035"/>
          <ac:spMkLst>
            <pc:docMk/>
            <pc:sldMk cId="918130713" sldId="258"/>
            <ac:spMk id="6" creationId="{B91A97EA-9B95-4FD7-A851-354039F68CCF}"/>
          </ac:spMkLst>
        </pc:spChg>
        <pc:spChg chg="add del mod">
          <ac:chgData name="RIno Cuccurullo" userId="5714ee038e70fe97" providerId="LiveId" clId="{0E8F0151-848F-4569-A30E-E962987B73ED}" dt="2019-10-21T09:44:14.585" v="14"/>
          <ac:spMkLst>
            <pc:docMk/>
            <pc:sldMk cId="918130713" sldId="258"/>
            <ac:spMk id="7" creationId="{0101B764-1D22-4EDB-BE69-CD52FC92E0EE}"/>
          </ac:spMkLst>
        </pc:spChg>
        <pc:spChg chg="add mod">
          <ac:chgData name="RIno Cuccurullo" userId="5714ee038e70fe97" providerId="LiveId" clId="{0E8F0151-848F-4569-A30E-E962987B73ED}" dt="2019-10-22T18:42:37.989" v="435" actId="1076"/>
          <ac:spMkLst>
            <pc:docMk/>
            <pc:sldMk cId="918130713" sldId="258"/>
            <ac:spMk id="12" creationId="{4FD2161A-4123-4614-A12E-0F39C60A5E84}"/>
          </ac:spMkLst>
        </pc:spChg>
        <pc:picChg chg="add del mod">
          <ac:chgData name="RIno Cuccurullo" userId="5714ee038e70fe97" providerId="LiveId" clId="{0E8F0151-848F-4569-A30E-E962987B73ED}" dt="2019-10-22T18:33:49.480" v="279"/>
          <ac:picMkLst>
            <pc:docMk/>
            <pc:sldMk cId="918130713" sldId="258"/>
            <ac:picMk id="2" creationId="{3332E3BE-5449-4CDA-AA93-2A121D2DAEF1}"/>
          </ac:picMkLst>
        </pc:picChg>
        <pc:picChg chg="del">
          <ac:chgData name="RIno Cuccurullo" userId="5714ee038e70fe97" providerId="LiveId" clId="{0E8F0151-848F-4569-A30E-E962987B73ED}" dt="2019-10-22T18:33:22.481" v="272" actId="478"/>
          <ac:picMkLst>
            <pc:docMk/>
            <pc:sldMk cId="918130713" sldId="258"/>
            <ac:picMk id="4" creationId="{F2ED593D-36FD-4C45-8F28-2EDEE482FB8F}"/>
          </ac:picMkLst>
        </pc:picChg>
        <pc:picChg chg="add mod modCrop">
          <ac:chgData name="RIno Cuccurullo" userId="5714ee038e70fe97" providerId="LiveId" clId="{0E8F0151-848F-4569-A30E-E962987B73ED}" dt="2019-10-22T18:38:16.784" v="348" actId="1076"/>
          <ac:picMkLst>
            <pc:docMk/>
            <pc:sldMk cId="918130713" sldId="258"/>
            <ac:picMk id="10" creationId="{632C97FF-3E11-4151-B683-7748059F106E}"/>
          </ac:picMkLst>
        </pc:picChg>
        <pc:picChg chg="add del mod modCrop">
          <ac:chgData name="RIno Cuccurullo" userId="5714ee038e70fe97" providerId="LiveId" clId="{0E8F0151-848F-4569-A30E-E962987B73ED}" dt="2019-10-22T18:41:34.505" v="364" actId="478"/>
          <ac:picMkLst>
            <pc:docMk/>
            <pc:sldMk cId="918130713" sldId="258"/>
            <ac:picMk id="14" creationId="{001DDAAC-EBFB-4EA2-A29D-554A22E4C99F}"/>
          </ac:picMkLst>
        </pc:picChg>
      </pc:sldChg>
      <pc:sldChg chg="addSp modSp modAnim">
        <pc:chgData name="RIno Cuccurullo" userId="5714ee038e70fe97" providerId="LiveId" clId="{0E8F0151-848F-4569-A30E-E962987B73ED}" dt="2019-10-22T20:38:07.038" v="501" actId="6549"/>
        <pc:sldMkLst>
          <pc:docMk/>
          <pc:sldMk cId="2757542500" sldId="259"/>
        </pc:sldMkLst>
        <pc:spChg chg="mod">
          <ac:chgData name="RIno Cuccurullo" userId="5714ee038e70fe97" providerId="LiveId" clId="{0E8F0151-848F-4569-A30E-E962987B73ED}" dt="2019-10-22T20:38:07.038" v="501" actId="6549"/>
          <ac:spMkLst>
            <pc:docMk/>
            <pc:sldMk cId="2757542500" sldId="259"/>
            <ac:spMk id="3" creationId="{04E6C4AC-1D2E-4B8D-A622-443CAC6D53B4}"/>
          </ac:spMkLst>
        </pc:spChg>
        <pc:spChg chg="add">
          <ac:chgData name="RIno Cuccurullo" userId="5714ee038e70fe97" providerId="LiveId" clId="{0E8F0151-848F-4569-A30E-E962987B73ED}" dt="2019-10-22T18:42:59.140" v="442"/>
          <ac:spMkLst>
            <pc:docMk/>
            <pc:sldMk cId="2757542500" sldId="259"/>
            <ac:spMk id="7" creationId="{0C1E1862-FDD2-4183-B9C7-FD1C1AADBBB5}"/>
          </ac:spMkLst>
        </pc:spChg>
        <pc:picChg chg="mod">
          <ac:chgData name="RIno Cuccurullo" userId="5714ee038e70fe97" providerId="LiveId" clId="{0E8F0151-848F-4569-A30E-E962987B73ED}" dt="2019-10-22T18:33:17.586" v="271" actId="14100"/>
          <ac:picMkLst>
            <pc:docMk/>
            <pc:sldMk cId="2757542500" sldId="259"/>
            <ac:picMk id="4" creationId="{F2ED593D-36FD-4C45-8F28-2EDEE482FB8F}"/>
          </ac:picMkLst>
        </pc:picChg>
      </pc:sldChg>
      <pc:sldChg chg="addSp delSp modSp delAnim">
        <pc:chgData name="RIno Cuccurullo" userId="5714ee038e70fe97" providerId="LiveId" clId="{0E8F0151-848F-4569-A30E-E962987B73ED}" dt="2019-10-22T20:49:31.751" v="512" actId="1076"/>
        <pc:sldMkLst>
          <pc:docMk/>
          <pc:sldMk cId="3043971358" sldId="262"/>
        </pc:sldMkLst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2" creationId="{C776373E-A82A-49C8-9B49-030D79579598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3" creationId="{64F606BC-1D08-4DB8-AC02-D870BE27C036}"/>
          </ac:spMkLst>
        </pc:spChg>
        <pc:spChg chg="add del mod">
          <ac:chgData name="RIno Cuccurullo" userId="5714ee038e70fe97" providerId="LiveId" clId="{0E8F0151-848F-4569-A30E-E962987B73ED}" dt="2019-10-22T10:02:23.896" v="23" actId="478"/>
          <ac:spMkLst>
            <pc:docMk/>
            <pc:sldMk cId="3043971358" sldId="262"/>
            <ac:spMk id="4" creationId="{A2D3F3DD-98D4-4E88-A51C-55FDFAA45BDB}"/>
          </ac:spMkLst>
        </pc:spChg>
        <pc:spChg chg="mod">
          <ac:chgData name="RIno Cuccurullo" userId="5714ee038e70fe97" providerId="LiveId" clId="{0E8F0151-848F-4569-A30E-E962987B73ED}" dt="2019-10-22T20:49:22.681" v="510" actId="6549"/>
          <ac:spMkLst>
            <pc:docMk/>
            <pc:sldMk cId="3043971358" sldId="262"/>
            <ac:spMk id="6" creationId="{10622777-FBA4-41D2-AEFB-0118DBF81262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8" creationId="{42C1108A-058A-4618-92DB-96CFF4CCAA20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9" creationId="{B3AE4BDD-EAAA-40B9-968F-0F6046B63282}"/>
          </ac:spMkLst>
        </pc:spChg>
        <pc:spChg chg="mod">
          <ac:chgData name="RIno Cuccurullo" userId="5714ee038e70fe97" providerId="LiveId" clId="{0E8F0151-848F-4569-A30E-E962987B73ED}" dt="2019-10-22T20:31:21.807" v="499" actId="14100"/>
          <ac:spMkLst>
            <pc:docMk/>
            <pc:sldMk cId="3043971358" sldId="262"/>
            <ac:spMk id="10" creationId="{B064934C-78ED-446F-AF34-4D233FA5BBF4}"/>
          </ac:spMkLst>
        </pc:spChg>
        <pc:spChg chg="del mod">
          <ac:chgData name="RIno Cuccurullo" userId="5714ee038e70fe97" providerId="LiveId" clId="{0E8F0151-848F-4569-A30E-E962987B73ED}" dt="2019-10-22T20:48:58.531" v="502" actId="478"/>
          <ac:spMkLst>
            <pc:docMk/>
            <pc:sldMk cId="3043971358" sldId="262"/>
            <ac:spMk id="11" creationId="{FAE1F1F5-80AA-45D5-9040-6BB847BC08F3}"/>
          </ac:spMkLst>
        </pc:spChg>
        <pc:spChg chg="mod">
          <ac:chgData name="RIno Cuccurullo" userId="5714ee038e70fe97" providerId="LiveId" clId="{0E8F0151-848F-4569-A30E-E962987B73ED}" dt="2019-10-22T20:49:27.091" v="511" actId="1076"/>
          <ac:spMkLst>
            <pc:docMk/>
            <pc:sldMk cId="3043971358" sldId="262"/>
            <ac:spMk id="12" creationId="{B8EAA0A3-F8C5-4652-9142-D834F9D0A4C2}"/>
          </ac:spMkLst>
        </pc:spChg>
        <pc:spChg chg="mod">
          <ac:chgData name="RIno Cuccurullo" userId="5714ee038e70fe97" providerId="LiveId" clId="{0E8F0151-848F-4569-A30E-E962987B73ED}" dt="2019-10-22T20:49:27.091" v="511" actId="1076"/>
          <ac:spMkLst>
            <pc:docMk/>
            <pc:sldMk cId="3043971358" sldId="262"/>
            <ac:spMk id="13" creationId="{A902E645-1AFB-460E-BE6B-8E05BC6DB131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14" creationId="{2F3D98C8-5C3A-43F0-AC18-0AF3850B5711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15" creationId="{1CD43076-C754-4A32-A05A-AA62C864E3FB}"/>
          </ac:spMkLst>
        </pc:spChg>
        <pc:spChg chg="mod">
          <ac:chgData name="RIno Cuccurullo" userId="5714ee038e70fe97" providerId="LiveId" clId="{0E8F0151-848F-4569-A30E-E962987B73ED}" dt="2019-10-22T18:43:30.606" v="457" actId="1076"/>
          <ac:spMkLst>
            <pc:docMk/>
            <pc:sldMk cId="3043971358" sldId="262"/>
            <ac:spMk id="16" creationId="{A0676C32-EDEC-4B4F-AA3D-F254453DB609}"/>
          </ac:spMkLst>
        </pc:spChg>
        <pc:spChg chg="del mod">
          <ac:chgData name="RIno Cuccurullo" userId="5714ee038e70fe97" providerId="LiveId" clId="{0E8F0151-848F-4569-A30E-E962987B73ED}" dt="2019-10-22T20:48:58.531" v="502" actId="478"/>
          <ac:spMkLst>
            <pc:docMk/>
            <pc:sldMk cId="3043971358" sldId="262"/>
            <ac:spMk id="17" creationId="{D08306E2-DE8C-4655-BEF9-95322AAC41B0}"/>
          </ac:spMkLst>
        </pc:spChg>
        <pc:spChg chg="mod">
          <ac:chgData name="RIno Cuccurullo" userId="5714ee038e70fe97" providerId="LiveId" clId="{0E8F0151-848F-4569-A30E-E962987B73ED}" dt="2019-10-22T20:49:31.751" v="512" actId="1076"/>
          <ac:spMkLst>
            <pc:docMk/>
            <pc:sldMk cId="3043971358" sldId="262"/>
            <ac:spMk id="18" creationId="{91373E02-D64D-4111-B121-D79CF7C45654}"/>
          </ac:spMkLst>
        </pc:spChg>
        <pc:spChg chg="mod">
          <ac:chgData name="RIno Cuccurullo" userId="5714ee038e70fe97" providerId="LiveId" clId="{0E8F0151-848F-4569-A30E-E962987B73ED}" dt="2019-10-22T20:49:31.751" v="512" actId="1076"/>
          <ac:spMkLst>
            <pc:docMk/>
            <pc:sldMk cId="3043971358" sldId="262"/>
            <ac:spMk id="19" creationId="{4F5C0DF9-83C1-490A-AD28-675C2AC904B1}"/>
          </ac:spMkLst>
        </pc:spChg>
        <pc:spChg chg="mod">
          <ac:chgData name="RIno Cuccurullo" userId="5714ee038e70fe97" providerId="LiveId" clId="{0E8F0151-848F-4569-A30E-E962987B73ED}" dt="2019-10-22T18:43:50.615" v="460" actId="1076"/>
          <ac:spMkLst>
            <pc:docMk/>
            <pc:sldMk cId="3043971358" sldId="262"/>
            <ac:spMk id="20" creationId="{356F2C45-FAEB-4E4B-9051-E2EA2847E413}"/>
          </ac:spMkLst>
        </pc:spChg>
        <pc:spChg chg="add">
          <ac:chgData name="RIno Cuccurullo" userId="5714ee038e70fe97" providerId="LiveId" clId="{0E8F0151-848F-4569-A30E-E962987B73ED}" dt="2019-10-22T18:43:23.631" v="456"/>
          <ac:spMkLst>
            <pc:docMk/>
            <pc:sldMk cId="3043971358" sldId="262"/>
            <ac:spMk id="21" creationId="{526C0ABB-0D7B-4DCC-BE6D-8C9118AF21D1}"/>
          </ac:spMkLst>
        </pc:spChg>
        <pc:spChg chg="add del mod">
          <ac:chgData name="RIno Cuccurullo" userId="5714ee038e70fe97" providerId="LiveId" clId="{0E8F0151-848F-4569-A30E-E962987B73ED}" dt="2019-10-21T09:44:23.359" v="17" actId="478"/>
          <ac:spMkLst>
            <pc:docMk/>
            <pc:sldMk cId="3043971358" sldId="262"/>
            <ac:spMk id="21" creationId="{6829B776-F9CF-42CD-A9AF-9042DAF445E6}"/>
          </ac:spMkLst>
        </pc:spChg>
        <pc:picChg chg="del">
          <ac:chgData name="RIno Cuccurullo" userId="5714ee038e70fe97" providerId="LiveId" clId="{0E8F0151-848F-4569-A30E-E962987B73ED}" dt="2019-10-22T18:43:23.027" v="455" actId="478"/>
          <ac:picMkLst>
            <pc:docMk/>
            <pc:sldMk cId="3043971358" sldId="262"/>
            <ac:picMk id="7" creationId="{58D78C8E-A3B2-4E4C-A0A6-7FA9D9D6A5E7}"/>
          </ac:picMkLst>
        </pc:picChg>
      </pc:sldChg>
      <pc:sldChg chg="addSp delSp modSp">
        <pc:chgData name="RIno Cuccurullo" userId="5714ee038e70fe97" providerId="LiveId" clId="{0E8F0151-848F-4569-A30E-E962987B73ED}" dt="2019-10-22T18:44:19.388" v="464" actId="478"/>
        <pc:sldMkLst>
          <pc:docMk/>
          <pc:sldMk cId="1757098532" sldId="263"/>
        </pc:sldMkLst>
        <pc:spChg chg="mod">
          <ac:chgData name="RIno Cuccurullo" userId="5714ee038e70fe97" providerId="LiveId" clId="{0E8F0151-848F-4569-A30E-E962987B73ED}" dt="2019-10-22T10:03:16.563" v="46" actId="20577"/>
          <ac:spMkLst>
            <pc:docMk/>
            <pc:sldMk cId="1757098532" sldId="263"/>
            <ac:spMk id="6" creationId="{10622777-FBA4-41D2-AEFB-0118DBF81262}"/>
          </ac:spMkLst>
        </pc:spChg>
        <pc:spChg chg="mod">
          <ac:chgData name="RIno Cuccurullo" userId="5714ee038e70fe97" providerId="LiveId" clId="{0E8F0151-848F-4569-A30E-E962987B73ED}" dt="2019-10-22T18:44:15.491" v="462" actId="1076"/>
          <ac:spMkLst>
            <pc:docMk/>
            <pc:sldMk cId="1757098532" sldId="263"/>
            <ac:spMk id="20" creationId="{356F2C45-FAEB-4E4B-9051-E2EA2847E413}"/>
          </ac:spMkLst>
        </pc:spChg>
        <pc:spChg chg="add">
          <ac:chgData name="RIno Cuccurullo" userId="5714ee038e70fe97" providerId="LiveId" clId="{0E8F0151-848F-4569-A30E-E962987B73ED}" dt="2019-10-22T18:43:36.056" v="459"/>
          <ac:spMkLst>
            <pc:docMk/>
            <pc:sldMk cId="1757098532" sldId="263"/>
            <ac:spMk id="25" creationId="{353ED22A-CF92-403B-88A1-3560462563A0}"/>
          </ac:spMkLst>
        </pc:spChg>
        <pc:spChg chg="add del mod">
          <ac:chgData name="RIno Cuccurullo" userId="5714ee038e70fe97" providerId="LiveId" clId="{0E8F0151-848F-4569-A30E-E962987B73ED}" dt="2019-10-22T18:44:19.388" v="464" actId="478"/>
          <ac:spMkLst>
            <pc:docMk/>
            <pc:sldMk cId="1757098532" sldId="263"/>
            <ac:spMk id="26" creationId="{A0A4D66C-F512-440B-8E38-CEB10AF46272}"/>
          </ac:spMkLst>
        </pc:spChg>
        <pc:spChg chg="mod">
          <ac:chgData name="RIno Cuccurullo" userId="5714ee038e70fe97" providerId="LiveId" clId="{0E8F0151-848F-4569-A30E-E962987B73ED}" dt="2019-10-22T10:02:30.379" v="24" actId="14100"/>
          <ac:spMkLst>
            <pc:docMk/>
            <pc:sldMk cId="1757098532" sldId="263"/>
            <ac:spMk id="84" creationId="{1A0ED485-F23D-487B-BF6C-4087F3898519}"/>
          </ac:spMkLst>
        </pc:spChg>
        <pc:picChg chg="del">
          <ac:chgData name="RIno Cuccurullo" userId="5714ee038e70fe97" providerId="LiveId" clId="{0E8F0151-848F-4569-A30E-E962987B73ED}" dt="2019-10-22T18:43:33.793" v="458" actId="478"/>
          <ac:picMkLst>
            <pc:docMk/>
            <pc:sldMk cId="1757098532" sldId="263"/>
            <ac:picMk id="7" creationId="{58D78C8E-A3B2-4E4C-A0A6-7FA9D9D6A5E7}"/>
          </ac:picMkLst>
        </pc:picChg>
      </pc:sldChg>
      <pc:sldChg chg="addSp delSp modSp add del mod setBg modAnim">
        <pc:chgData name="RIno Cuccurullo" userId="5714ee038e70fe97" providerId="LiveId" clId="{0E8F0151-848F-4569-A30E-E962987B73ED}" dt="2019-10-22T18:42:52.051" v="441" actId="2696"/>
        <pc:sldMkLst>
          <pc:docMk/>
          <pc:sldMk cId="4221420163" sldId="264"/>
        </pc:sldMkLst>
        <pc:spChg chg="del">
          <ac:chgData name="RIno Cuccurullo" userId="5714ee038e70fe97" providerId="LiveId" clId="{0E8F0151-848F-4569-A30E-E962987B73ED}" dt="2019-10-22T18:34:02.752" v="281" actId="478"/>
          <ac:spMkLst>
            <pc:docMk/>
            <pc:sldMk cId="4221420163" sldId="264"/>
            <ac:spMk id="2" creationId="{9EDB95F4-8007-4BE5-A4DB-D778786149B8}"/>
          </ac:spMkLst>
        </pc:spChg>
        <pc:spChg chg="del">
          <ac:chgData name="RIno Cuccurullo" userId="5714ee038e70fe97" providerId="LiveId" clId="{0E8F0151-848F-4569-A30E-E962987B73ED}" dt="2019-10-22T18:34:12.720" v="284" actId="478"/>
          <ac:spMkLst>
            <pc:docMk/>
            <pc:sldMk cId="4221420163" sldId="264"/>
            <ac:spMk id="3" creationId="{9B988162-72F5-4670-B0EF-3935C2AC339C}"/>
          </ac:spMkLst>
        </pc:spChg>
        <pc:spChg chg="add mod ord">
          <ac:chgData name="RIno Cuccurullo" userId="5714ee038e70fe97" providerId="LiveId" clId="{0E8F0151-848F-4569-A30E-E962987B73ED}" dt="2019-10-22T18:36:17.727" v="326" actId="26606"/>
          <ac:spMkLst>
            <pc:docMk/>
            <pc:sldMk cId="4221420163" sldId="264"/>
            <ac:spMk id="4" creationId="{594799DE-27A5-477D-A306-F143D7F22E9B}"/>
          </ac:spMkLst>
        </pc:spChg>
        <pc:spChg chg="add del">
          <ac:chgData name="RIno Cuccurullo" userId="5714ee038e70fe97" providerId="LiveId" clId="{0E8F0151-848F-4569-A30E-E962987B73ED}" dt="2019-10-22T18:36:17.727" v="326" actId="26606"/>
          <ac:spMkLst>
            <pc:docMk/>
            <pc:sldMk cId="4221420163" sldId="264"/>
            <ac:spMk id="11" creationId="{7D8E67F2-F753-4E06-8229-4970A6725835}"/>
          </ac:spMkLst>
        </pc:spChg>
        <pc:spChg chg="add del">
          <ac:chgData name="RIno Cuccurullo" userId="5714ee038e70fe97" providerId="LiveId" clId="{0E8F0151-848F-4569-A30E-E962987B73ED}" dt="2019-10-22T18:36:17.727" v="326" actId="26606"/>
          <ac:spMkLst>
            <pc:docMk/>
            <pc:sldMk cId="4221420163" sldId="264"/>
            <ac:spMk id="15" creationId="{007B8288-68CC-4847-8419-CF535B6B7EEA}"/>
          </ac:spMkLst>
        </pc:spChg>
        <pc:spChg chg="add del">
          <ac:chgData name="RIno Cuccurullo" userId="5714ee038e70fe97" providerId="LiveId" clId="{0E8F0151-848F-4569-A30E-E962987B73ED}" dt="2019-10-22T18:36:17.727" v="326" actId="26606"/>
          <ac:spMkLst>
            <pc:docMk/>
            <pc:sldMk cId="4221420163" sldId="264"/>
            <ac:spMk id="17" creationId="{32BA8EA8-C1B6-4309-B674-F9F399B96288}"/>
          </ac:spMkLst>
        </pc:spChg>
        <pc:picChg chg="add mod ord">
          <ac:chgData name="RIno Cuccurullo" userId="5714ee038e70fe97" providerId="LiveId" clId="{0E8F0151-848F-4569-A30E-E962987B73ED}" dt="2019-10-22T18:36:17.727" v="326" actId="26606"/>
          <ac:picMkLst>
            <pc:docMk/>
            <pc:sldMk cId="4221420163" sldId="264"/>
            <ac:picMk id="5" creationId="{0EB264A9-9847-40F0-8C1E-E551804E40C8}"/>
          </ac:picMkLst>
        </pc:picChg>
        <pc:picChg chg="add mod">
          <ac:chgData name="RIno Cuccurullo" userId="5714ee038e70fe97" providerId="LiveId" clId="{0E8F0151-848F-4569-A30E-E962987B73ED}" dt="2019-10-22T18:36:17.727" v="326" actId="26606"/>
          <ac:picMkLst>
            <pc:docMk/>
            <pc:sldMk cId="4221420163" sldId="264"/>
            <ac:picMk id="6" creationId="{5792A6BF-71B6-4CC0-A526-F18F7159C5E7}"/>
          </ac:picMkLst>
        </pc:picChg>
        <pc:picChg chg="add del">
          <ac:chgData name="RIno Cuccurullo" userId="5714ee038e70fe97" providerId="LiveId" clId="{0E8F0151-848F-4569-A30E-E962987B73ED}" dt="2019-10-22T18:36:17.727" v="326" actId="26606"/>
          <ac:picMkLst>
            <pc:docMk/>
            <pc:sldMk cId="4221420163" sldId="264"/>
            <ac:picMk id="13" creationId="{2EE1BDFD-564B-44A4-841A-50D6A8E75C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A5986-6B0D-4F82-8458-7D90C0BE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6EC25-6725-4CC3-8195-17984852B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140887-554C-496C-900C-5A86D9B6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C33DB3-EC46-4AF6-8A10-1A0AC675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2BBF5-95A7-4E52-A888-AFAD3ECE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59F18-F773-4040-9A00-F7014906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5AC9DD-DB9B-4EBC-8960-8AE486E57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94E33-C551-485E-905E-44C5F3FB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B4DE05-13DD-41F2-A1B2-4228D820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24A73B-800A-46AB-9A20-B66B271B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E71D0B-A0AC-4055-8CE1-59FB958E7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D24AEC-EED6-4961-955B-AEC898817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EE81E-44B9-4D33-B738-4D4F1844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7608A9-9D71-44EE-B3CB-3175DB1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655329-2C48-4153-9C6B-C95FCD47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A616B-EA1B-48A1-97E7-A37AD706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CD3E3-6E71-483A-973D-893A8317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9900C4-C376-435F-9DF0-42C2C72B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318982-FE3E-4EFF-90B1-6D0303EC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89F7B-19EB-4E92-BA50-0B1BE97F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D8150-8C0A-484D-A636-1EFC7402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F54C67-D841-4185-8F79-41C6EC11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0C0CF7-692D-4BC6-ACBC-52112AD2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455FC1-BEEE-4574-812D-A8643DE4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EB5E75-3344-4C17-A9C9-3DB6B7F7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9D020-D1FD-46A9-A403-8DA050E2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20A7-3A6B-46C6-ACEA-E87FC3DC4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FBD56B-D295-4210-856E-79D958C96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0A0629-B01F-4667-BF43-1751761D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28BAF-4AD9-4B09-AD71-99D217A3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AFB1EA-4748-48FA-A679-5939FC92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8A61D-3ECB-40E1-834D-3C39EE8D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58A65A-CB90-4968-B610-16536502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CB6AC9-C158-4939-8D3A-C4A99C926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C109AF-7991-41DB-83A3-3AF5897F0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B60950-F421-4237-892E-A022C290C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4B7CCE-0683-4143-A483-3E53CDD0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42D3B9-9B89-4212-8DC4-78D271D2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2E7DC3-2F72-4071-8A00-BCFB313E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904A5-6047-4905-82BB-5439922B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42DD66-42C2-4BF6-B5CB-99C01906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340AD5-3999-421D-BE80-A5800970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E49F8D-9299-43B7-AF52-C8EB3BAE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542C0C-4880-4E83-A0AF-54A8CF0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74DE3-4E73-41EF-8093-00DB5AC5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B8953-91E7-4F93-B1D7-8AA8917A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522173-765C-4741-9670-633B59C7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7419D-3250-4186-819E-A456FFA2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E3DE22-BCDB-4F4B-8CF1-03DB33549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B2CEA4-0CAF-4966-9FA6-38A34518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9F7FDE-9CCB-40F0-8E8D-E6756923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DF591E-77F6-4F62-9A98-24AB9EF7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1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FB485-2D4F-419B-9DCE-48D1366F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3F0057-A1A9-4019-90D4-5527232BC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7B8272-41AD-4558-822E-58DF4BC5C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CBC82D-C91A-4553-864A-7F6FE441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D020A8-3CBB-433E-8C21-AD974328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0060CE-8944-4424-AA18-72855A3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528DA8-F6F5-4FA7-9D75-075DBF57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FA62B0-4FE3-4622-B557-1A3126AA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792A5A-8577-4394-A74C-D234238B4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E90F-F782-452D-AC56-F68EAA327156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DD5185-3D60-47BD-86B6-231D5258B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6E6673-F97D-4CBB-964B-EB67702F1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D314-6D32-4BC3-87B4-67924D4AC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26401E-8763-4777-99ED-55A53E6FB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402" r="9162" b="77146"/>
          <a:stretch/>
        </p:blipFill>
        <p:spPr>
          <a:xfrm>
            <a:off x="1" y="596900"/>
            <a:ext cx="12192000" cy="47371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5D30D6-DB11-43B6-B0B2-4AE441AF5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" t="89959" r="1199" b="3815"/>
          <a:stretch/>
        </p:blipFill>
        <p:spPr>
          <a:xfrm>
            <a:off x="-1" y="5384800"/>
            <a:ext cx="12118029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32C97FF-3E11-4151-B683-7748059F1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4"/>
          <a:stretch/>
        </p:blipFill>
        <p:spPr>
          <a:xfrm>
            <a:off x="95961" y="2310331"/>
            <a:ext cx="4627079" cy="2237338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4FD2161A-4123-4614-A12E-0F39C60A5E84}"/>
              </a:ext>
            </a:extLst>
          </p:cNvPr>
          <p:cNvSpPr txBox="1">
            <a:spLocks/>
          </p:cNvSpPr>
          <p:nvPr/>
        </p:nvSpPr>
        <p:spPr>
          <a:xfrm>
            <a:off x="5334000" y="292257"/>
            <a:ext cx="6553200" cy="663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Il mondo del lavoro si sta evolvendo rapidamente sotto la spinta </a:t>
            </a:r>
          </a:p>
          <a:p>
            <a:pPr lvl="1"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dell’innovazione tecnica e tecnologica</a:t>
            </a:r>
          </a:p>
          <a:p>
            <a:pPr lvl="1"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dell’incrementata attenzione alle tematiche ambientali ed energetiche</a:t>
            </a:r>
          </a:p>
          <a:p>
            <a:pPr lvl="1"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della necessità di essere competitivi sul mercato che alimenta la corsa a "efficientare" sistemi e servizi dal punto di vista economico senza penalizzarne le prestazioni. </a:t>
            </a:r>
          </a:p>
          <a:p>
            <a:pPr lvl="1"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di una cornice politica, sintetizzata in diverse direttive Europee</a:t>
            </a:r>
          </a:p>
          <a:p>
            <a:pPr marL="0" indent="0" algn="just" fontAlgn="base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E' un processo inarrestabile che comporta la richiesta di nuove competenze. </a:t>
            </a:r>
          </a:p>
          <a:p>
            <a:pPr marL="0" indent="0" algn="just" fontAlgn="base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Sono coinvolti studi di architettura e di ingegneria, aziende, imprese, liberi professionisti.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1A97EA-9B95-4FD7-A851-354039F68CCF}"/>
              </a:ext>
            </a:extLst>
          </p:cNvPr>
          <p:cNvSpPr/>
          <p:nvPr/>
        </p:nvSpPr>
        <p:spPr>
          <a:xfrm>
            <a:off x="95961" y="75980"/>
            <a:ext cx="1017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Professioni tecnico scientifiche: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Visione, competenze e lavoro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ED593D-36FD-4C45-8F28-2EDEE482F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r="-3" b="16534"/>
          <a:stretch/>
        </p:blipFill>
        <p:spPr>
          <a:xfrm>
            <a:off x="20" y="907231"/>
            <a:ext cx="4979818" cy="521215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6C4AC-1D2E-4B8D-A622-443CAC6D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325120"/>
            <a:ext cx="6515100" cy="6634480"/>
          </a:xfrm>
        </p:spPr>
        <p:txBody>
          <a:bodyPr anchor="ctr">
            <a:normAutofit/>
          </a:bodyPr>
          <a:lstStyle/>
          <a:p>
            <a:pPr marL="0" indent="0" algn="just" fontAlgn="base">
              <a:spcAft>
                <a:spcPts val="1200"/>
              </a:spcAft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In tale contesto, il Workshop ambisce a delineare le competenze richieste e le prospettive future per alcune figure professionali che si pensa possano essere trainanti nei prossimi anni per i laureati in discipline tecnico scientifiche.</a:t>
            </a:r>
          </a:p>
          <a:p>
            <a:pPr marL="0" indent="0" algn="just" fontAlgn="base">
              <a:spcAft>
                <a:spcPts val="1200"/>
              </a:spcAft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Non si può coprire l’intero panorama, tuttavia ci si auspica che l’evento costituisca una base di riflessione per i giovani, pur nel rispetto delle individuali inclinazioni e passioni</a:t>
            </a:r>
          </a:p>
          <a:p>
            <a:pPr marL="0" indent="0" algn="just" fontAlgn="base">
              <a:spcAft>
                <a:spcPts val="1200"/>
              </a:spcAft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Secondo i principi ispiratori di UNI IN STRADA, sono coinvolti esperti provenienti </a:t>
            </a:r>
          </a:p>
          <a:p>
            <a:pPr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dal mondo accademico </a:t>
            </a:r>
          </a:p>
          <a:p>
            <a:pPr algn="just" fontAlgn="base">
              <a:spcAft>
                <a:spcPts val="1200"/>
              </a:spcAft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da quello </a:t>
            </a:r>
            <a:r>
              <a:rPr lang="it-IT" sz="2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del lavoro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 fontAlgn="base">
              <a:spcAft>
                <a:spcPts val="1200"/>
              </a:spcAft>
              <a:buNone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Grazie ai relatori e ai rappresentanti istituzionali che hanno accettato con entusiasmo la richiesta di offrire un contributo a beneficio dei giovani.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C1E1862-FDD2-4183-B9C7-FD1C1AADBBB5}"/>
              </a:ext>
            </a:extLst>
          </p:cNvPr>
          <p:cNvSpPr/>
          <p:nvPr/>
        </p:nvSpPr>
        <p:spPr>
          <a:xfrm>
            <a:off x="95961" y="75980"/>
            <a:ext cx="1017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Professioni tecnico scientifiche: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Visione, competenze e lavoro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776373E-A82A-49C8-9B49-030D79579598}"/>
              </a:ext>
            </a:extLst>
          </p:cNvPr>
          <p:cNvSpPr/>
          <p:nvPr/>
        </p:nvSpPr>
        <p:spPr>
          <a:xfrm>
            <a:off x="645828" y="2282695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-Ing.</a:t>
            </a:r>
            <a:r>
              <a:rPr lang="it-IT" sz="2000" b="1" spc="190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b="1" spc="-20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Luca</a:t>
            </a:r>
            <a:r>
              <a:rPr lang="it-IT" sz="2000" b="1" spc="190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b="1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Cascone</a:t>
            </a:r>
            <a:endParaRPr lang="en-US" sz="20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Presidente Commissione Urbanistica, Lavori Pubblici </a:t>
            </a:r>
          </a:p>
          <a:p>
            <a:pPr marL="201295">
              <a:spcAft>
                <a:spcPts val="0"/>
              </a:spcAft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 Trasporti Regione Campania</a:t>
            </a:r>
            <a:endParaRPr lang="en-US" sz="2000" dirty="0">
              <a:effectLst/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marL="76200">
              <a:spcBef>
                <a:spcPts val="415"/>
              </a:spcBef>
              <a:spcAft>
                <a:spcPts val="0"/>
              </a:spcAft>
            </a:pPr>
            <a:endParaRPr lang="it-IT" sz="200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-Ing. Vincenzo </a:t>
            </a:r>
            <a:r>
              <a:rPr lang="it-IT" sz="2000" b="1" dirty="0" err="1">
                <a:solidFill>
                  <a:schemeClr val="accent1"/>
                </a:solidFill>
                <a:latin typeface="Bahnschrift Light" panose="020B0502040204020203" pitchFamily="34" charset="0"/>
              </a:rPr>
              <a:t>Zigarella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spc="-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esidente</a:t>
            </a:r>
            <a:r>
              <a:rPr lang="it-IT" sz="2000" spc="16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O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dine</a:t>
            </a:r>
            <a:r>
              <a:rPr lang="it-IT" sz="2000" spc="13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degli</a:t>
            </a:r>
            <a:r>
              <a:rPr lang="it-IT" sz="2000" spc="15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Ingegneri</a:t>
            </a:r>
            <a:r>
              <a:rPr lang="it-IT" sz="2000" spc="18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</a:t>
            </a:r>
            <a:r>
              <a:rPr lang="it-IT" sz="2000" spc="-4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spc="-2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A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ellino</a:t>
            </a:r>
            <a:endParaRPr lang="en-US" sz="2000" dirty="0">
              <a:effectLst/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marL="76200">
              <a:spcBef>
                <a:spcPts val="180"/>
              </a:spcBef>
              <a:spcAft>
                <a:spcPts val="0"/>
              </a:spcAft>
            </a:pPr>
            <a:endParaRPr lang="it-IT" sz="200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-Ing. Michele Brigante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spc="-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esidente</a:t>
            </a:r>
            <a:r>
              <a:rPr lang="it-IT" sz="2000" spc="16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O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dine</a:t>
            </a:r>
            <a:r>
              <a:rPr lang="it-IT" sz="2000" spc="13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degli</a:t>
            </a:r>
            <a:r>
              <a:rPr lang="it-IT" sz="2000" spc="15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Ingegneri</a:t>
            </a:r>
            <a:r>
              <a:rPr lang="it-IT" sz="2000" spc="18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</a:t>
            </a:r>
            <a:r>
              <a:rPr lang="it-IT" sz="2000" spc="-4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Salerno</a:t>
            </a:r>
            <a:endParaRPr lang="en-US" sz="2000" dirty="0">
              <a:effectLst/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marL="76200">
              <a:spcBef>
                <a:spcPts val="35"/>
              </a:spcBef>
              <a:spcAft>
                <a:spcPts val="0"/>
              </a:spcAft>
            </a:pPr>
            <a:endParaRPr lang="en-US" sz="2000" spc="-3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622777-FBA4-41D2-AEFB-0118DBF81262}"/>
              </a:ext>
            </a:extLst>
          </p:cNvPr>
          <p:cNvSpPr/>
          <p:nvPr/>
        </p:nvSpPr>
        <p:spPr>
          <a:xfrm>
            <a:off x="6943958" y="2282695"/>
            <a:ext cx="5463941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</a:pPr>
            <a:r>
              <a:rPr lang="en-US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-Arch. Vincenzo De </a:t>
            </a:r>
            <a:r>
              <a:rPr lang="en-US" sz="2000" b="1" dirty="0" err="1">
                <a:solidFill>
                  <a:schemeClr val="accent1"/>
                </a:solidFill>
                <a:latin typeface="Bahnschrift Light" panose="020B0502040204020203" pitchFamily="34" charset="0"/>
              </a:rPr>
              <a:t>Maio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spc="-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Vice  P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esidente</a:t>
            </a:r>
            <a:r>
              <a:rPr lang="it-IT" sz="2000" spc="16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O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dine</a:t>
            </a:r>
            <a:r>
              <a:rPr lang="it-IT" sz="2000" spc="13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degli</a:t>
            </a:r>
            <a:r>
              <a:rPr lang="it-IT" sz="2000" spc="15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A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chitetti</a:t>
            </a:r>
            <a:r>
              <a:rPr lang="it-IT" sz="2000" spc="18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di</a:t>
            </a:r>
            <a:r>
              <a:rPr lang="it-IT" sz="2000" spc="-4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spc="-2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A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ellino</a:t>
            </a:r>
            <a:endParaRPr lang="en-US" sz="2000" dirty="0">
              <a:effectLst/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marL="76200">
              <a:spcAft>
                <a:spcPts val="0"/>
              </a:spcAft>
            </a:pPr>
            <a:endParaRPr lang="en-US" sz="2000" spc="-3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-Dott. Giorgio Scala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spc="-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esidente</a:t>
            </a:r>
            <a:r>
              <a:rPr lang="it-IT" sz="2000" spc="16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del</a:t>
            </a:r>
            <a:r>
              <a:rPr lang="it-IT" sz="2000" spc="-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l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a</a:t>
            </a:r>
            <a:r>
              <a:rPr lang="it-IT" sz="2000" spc="18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Fondazione</a:t>
            </a:r>
            <a:r>
              <a:rPr lang="it-IT" sz="2000" spc="1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Saccone</a:t>
            </a:r>
            <a:endParaRPr lang="en-US" sz="2000" dirty="0">
              <a:effectLst/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marL="76200">
              <a:spcBef>
                <a:spcPts val="295"/>
              </a:spcBef>
              <a:spcAft>
                <a:spcPts val="0"/>
              </a:spcAft>
            </a:pPr>
            <a:endParaRPr lang="en-US" sz="2000" spc="-3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-Antonio Di </a:t>
            </a:r>
            <a:r>
              <a:rPr lang="en-US" sz="2000" b="1" dirty="0" err="1">
                <a:solidFill>
                  <a:schemeClr val="accent1"/>
                </a:solidFill>
                <a:latin typeface="Bahnschrift Light" panose="020B0502040204020203" pitchFamily="34" charset="0"/>
              </a:rPr>
              <a:t>Crescenzo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r>
              <a:rPr lang="it-IT" sz="2000" spc="-3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</a:t>
            </a:r>
            <a:r>
              <a:rPr lang="it-IT" sz="2000" spc="-1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r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esidente</a:t>
            </a:r>
            <a:r>
              <a:rPr lang="it-IT" sz="2000" spc="9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dell</a:t>
            </a:r>
            <a:r>
              <a:rPr lang="it-IT" sz="2000" spc="-6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’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Associazione</a:t>
            </a:r>
            <a:r>
              <a:rPr lang="it-IT" sz="2000" spc="65" dirty="0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it-IT" sz="2000" dirty="0" err="1">
                <a:solidFill>
                  <a:srgbClr val="363435"/>
                </a:solidFill>
                <a:latin typeface="Bahnschrift Light Condensed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StudentIngegneria</a:t>
            </a:r>
            <a:endParaRPr lang="en-US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64F606BC-1D08-4DB8-AC02-D870BE27C036}"/>
              </a:ext>
            </a:extLst>
          </p:cNvPr>
          <p:cNvSpPr/>
          <p:nvPr/>
        </p:nvSpPr>
        <p:spPr>
          <a:xfrm rot="5400000">
            <a:off x="453325" y="2297300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2C1108A-058A-4618-92DB-96CFF4CCAA20}"/>
              </a:ext>
            </a:extLst>
          </p:cNvPr>
          <p:cNvSpPr/>
          <p:nvPr/>
        </p:nvSpPr>
        <p:spPr>
          <a:xfrm>
            <a:off x="523908" y="3495708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3AE4BDD-EAAA-40B9-968F-0F6046B63282}"/>
              </a:ext>
            </a:extLst>
          </p:cNvPr>
          <p:cNvSpPr/>
          <p:nvPr/>
        </p:nvSpPr>
        <p:spPr>
          <a:xfrm>
            <a:off x="523908" y="4448609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64934C-78ED-446F-AF34-4D233FA5BBF4}"/>
              </a:ext>
            </a:extLst>
          </p:cNvPr>
          <p:cNvSpPr/>
          <p:nvPr/>
        </p:nvSpPr>
        <p:spPr>
          <a:xfrm>
            <a:off x="6741828" y="2205923"/>
            <a:ext cx="4804343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EAA0A3-F8C5-4652-9142-D834F9D0A4C2}"/>
              </a:ext>
            </a:extLst>
          </p:cNvPr>
          <p:cNvSpPr/>
          <p:nvPr/>
        </p:nvSpPr>
        <p:spPr>
          <a:xfrm>
            <a:off x="6741828" y="3221353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902E645-1AFB-460E-BE6B-8E05BC6DB131}"/>
              </a:ext>
            </a:extLst>
          </p:cNvPr>
          <p:cNvSpPr/>
          <p:nvPr/>
        </p:nvSpPr>
        <p:spPr>
          <a:xfrm>
            <a:off x="6741828" y="4174254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2F3D98C8-5C3A-43F0-AC18-0AF3850B5711}"/>
              </a:ext>
            </a:extLst>
          </p:cNvPr>
          <p:cNvSpPr/>
          <p:nvPr/>
        </p:nvSpPr>
        <p:spPr>
          <a:xfrm rot="5400000">
            <a:off x="453325" y="3642282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1CD43076-C754-4A32-A05A-AA62C864E3FB}"/>
              </a:ext>
            </a:extLst>
          </p:cNvPr>
          <p:cNvSpPr/>
          <p:nvPr/>
        </p:nvSpPr>
        <p:spPr>
          <a:xfrm rot="5400000">
            <a:off x="453325" y="4632276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A0676C32-EDEC-4B4F-AA3D-F254453DB609}"/>
              </a:ext>
            </a:extLst>
          </p:cNvPr>
          <p:cNvSpPr/>
          <p:nvPr/>
        </p:nvSpPr>
        <p:spPr>
          <a:xfrm rot="5400000">
            <a:off x="6754827" y="2297301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91373E02-D64D-4111-B121-D79CF7C45654}"/>
              </a:ext>
            </a:extLst>
          </p:cNvPr>
          <p:cNvSpPr/>
          <p:nvPr/>
        </p:nvSpPr>
        <p:spPr>
          <a:xfrm rot="5400000">
            <a:off x="6754827" y="3279676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4F5C0DF9-83C1-490A-AD28-675C2AC904B1}"/>
              </a:ext>
            </a:extLst>
          </p:cNvPr>
          <p:cNvSpPr/>
          <p:nvPr/>
        </p:nvSpPr>
        <p:spPr>
          <a:xfrm rot="5400000">
            <a:off x="6754827" y="4270638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56F2C45-FAEB-4E4B-9051-E2EA2847E413}"/>
              </a:ext>
            </a:extLst>
          </p:cNvPr>
          <p:cNvSpPr/>
          <p:nvPr/>
        </p:nvSpPr>
        <p:spPr>
          <a:xfrm>
            <a:off x="645828" y="848879"/>
            <a:ext cx="15528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SALUTI</a:t>
            </a:r>
            <a:endParaRPr lang="en-US" sz="2400" spc="-30" dirty="0">
              <a:solidFill>
                <a:schemeClr val="bg1"/>
              </a:solidFill>
              <a:effectLst/>
              <a:latin typeface="Gill Sans MT" panose="020B05020201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26C0ABB-0D7B-4DCC-BE6D-8C9118AF21D1}"/>
              </a:ext>
            </a:extLst>
          </p:cNvPr>
          <p:cNvSpPr/>
          <p:nvPr/>
        </p:nvSpPr>
        <p:spPr>
          <a:xfrm>
            <a:off x="95961" y="75980"/>
            <a:ext cx="1017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Professioni tecnico scientifiche: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Visione, competenze e lavoro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776373E-A82A-49C8-9B49-030D79579598}"/>
              </a:ext>
            </a:extLst>
          </p:cNvPr>
          <p:cNvSpPr/>
          <p:nvPr/>
        </p:nvSpPr>
        <p:spPr>
          <a:xfrm>
            <a:off x="645828" y="2155695"/>
            <a:ext cx="6096000" cy="43601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15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-Arch. </a:t>
            </a: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Luigi</a:t>
            </a:r>
            <a:r>
              <a:rPr lang="it-IT" sz="2000" b="1" dirty="0">
                <a:solidFill>
                  <a:schemeClr val="accent1"/>
                </a:solidFill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Centola</a:t>
            </a:r>
            <a:endParaRPr lang="en-US" sz="20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295">
              <a:spcAft>
                <a:spcPts val="0"/>
              </a:spcAft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Il progettista  BIM e la progettazione integrata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  <a:p>
            <a:pPr marL="76200">
              <a:spcBef>
                <a:spcPts val="415"/>
              </a:spcBef>
              <a:spcAft>
                <a:spcPts val="0"/>
              </a:spcAft>
            </a:pPr>
            <a:endParaRPr lang="it-IT" sz="2000" dirty="0">
              <a:solidFill>
                <a:srgbClr val="363435"/>
              </a:solidFill>
              <a:effectLst/>
              <a:latin typeface="Bahnschrift Light" panose="020B05020402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  <a:p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Giovanni De </a:t>
            </a:r>
            <a:r>
              <a:rPr lang="it-IT" sz="2000" b="1" dirty="0" err="1">
                <a:solidFill>
                  <a:schemeClr val="accent1"/>
                </a:solidFill>
                <a:latin typeface="Bahnschrift Light" panose="020B0502040204020203" pitchFamily="34" charset="0"/>
              </a:rPr>
              <a:t>Feo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L’esperto in qualità e sicurezza ambientale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  <a:p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 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  <a:p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Vincenzo </a:t>
            </a:r>
            <a:r>
              <a:rPr lang="it-IT" sz="2000" b="1" dirty="0" err="1">
                <a:solidFill>
                  <a:schemeClr val="accent1"/>
                </a:solidFill>
                <a:latin typeface="Bahnschrift Light" panose="020B0502040204020203" pitchFamily="34" charset="0"/>
              </a:rPr>
              <a:t>Piluso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r>
              <a:rPr lang="it-IT" dirty="0"/>
              <a:t>L’esperto in riqualificazione strutturale del patrimonio edilizio</a:t>
            </a:r>
            <a:endParaRPr lang="en-US" dirty="0"/>
          </a:p>
          <a:p>
            <a:r>
              <a:rPr lang="it-IT" dirty="0"/>
              <a:t> </a:t>
            </a:r>
            <a:endParaRPr lang="en-US" dirty="0"/>
          </a:p>
          <a:p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-Ing. Onofrio Fuoco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L’esperto di tecnologie e infrastrutture per la e-</a:t>
            </a:r>
            <a:r>
              <a:rPr lang="it-IT" sz="2000" dirty="0" err="1">
                <a:solidFill>
                  <a:srgbClr val="363435"/>
                </a:solidFill>
                <a:latin typeface="Bahnschrift Light Condensed" panose="020B0502040204020203" pitchFamily="34" charset="0"/>
              </a:rPr>
              <a:t>mobility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  <a:p>
            <a:r>
              <a:rPr lang="it-IT" dirty="0"/>
              <a:t> </a:t>
            </a:r>
            <a:endParaRPr lang="en-US" dirty="0"/>
          </a:p>
          <a:p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Gerardo Iovane</a:t>
            </a:r>
            <a:endParaRPr lang="en-US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L’esperto di Info-security, Blockchain and IoT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622777-FBA4-41D2-AEFB-0118DBF81262}"/>
              </a:ext>
            </a:extLst>
          </p:cNvPr>
          <p:cNvSpPr/>
          <p:nvPr/>
        </p:nvSpPr>
        <p:spPr>
          <a:xfrm>
            <a:off x="6943958" y="984380"/>
            <a:ext cx="5463941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-Ing. Alessandro Lima</a:t>
            </a:r>
          </a:p>
          <a:p>
            <a:pPr marL="76200">
              <a:spcBef>
                <a:spcPts val="415"/>
              </a:spcBef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L’ingegnere forense</a:t>
            </a:r>
          </a:p>
          <a:p>
            <a:pPr marL="76200">
              <a:spcBef>
                <a:spcPts val="415"/>
              </a:spcBef>
            </a:pPr>
            <a:endParaRPr lang="it-IT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-Ing. Giancarlo Savino</a:t>
            </a:r>
          </a:p>
          <a:p>
            <a:pPr marL="76200">
              <a:spcBef>
                <a:spcPts val="415"/>
              </a:spcBef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La Figura dell’EGE</a:t>
            </a:r>
          </a:p>
          <a:p>
            <a:pPr marL="76200">
              <a:spcBef>
                <a:spcPts val="415"/>
              </a:spcBef>
            </a:pPr>
            <a:endParaRPr lang="it-IT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Vincenzo Palma</a:t>
            </a:r>
          </a:p>
          <a:p>
            <a:pPr marL="76200">
              <a:spcBef>
                <a:spcPts val="415"/>
              </a:spcBef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L’esperto di processi per la conversione sostenibile della materia</a:t>
            </a:r>
          </a:p>
          <a:p>
            <a:pPr marL="76200">
              <a:spcBef>
                <a:spcPts val="415"/>
              </a:spcBef>
            </a:pPr>
            <a:endParaRPr lang="it-IT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</a:t>
            </a:r>
            <a:r>
              <a:rPr lang="it-IT" sz="2000" b="1">
                <a:solidFill>
                  <a:schemeClr val="accent1"/>
                </a:solidFill>
                <a:latin typeface="Bahnschrift Light" panose="020B0502040204020203" pitchFamily="34" charset="0"/>
              </a:rPr>
              <a:t>Francesco Tortorella</a:t>
            </a:r>
            <a:endParaRPr lang="it-IT" sz="2000" b="1" dirty="0">
              <a:solidFill>
                <a:schemeClr val="accent1"/>
              </a:solidFill>
              <a:latin typeface="Bahnschrift Light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L’esperto di </a:t>
            </a:r>
            <a:r>
              <a:rPr lang="it-IT" sz="2000" dirty="0" err="1">
                <a:solidFill>
                  <a:srgbClr val="363435"/>
                </a:solidFill>
                <a:latin typeface="Bahnschrift Light Condensed" panose="020B0502040204020203" pitchFamily="34" charset="0"/>
              </a:rPr>
              <a:t>Artificial</a:t>
            </a: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 Intelligence</a:t>
            </a:r>
          </a:p>
          <a:p>
            <a:pPr marL="76200">
              <a:spcBef>
                <a:spcPts val="415"/>
              </a:spcBef>
            </a:pPr>
            <a:endParaRPr lang="it-IT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  <a:p>
            <a:pPr marL="76200">
              <a:spcBef>
                <a:spcPts val="415"/>
              </a:spcBef>
            </a:pPr>
            <a:r>
              <a:rPr lang="it-IT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-Prof. Giovanna Ferrari</a:t>
            </a:r>
          </a:p>
          <a:p>
            <a:pPr marL="76200">
              <a:spcBef>
                <a:spcPts val="415"/>
              </a:spcBef>
            </a:pPr>
            <a:r>
              <a:rPr lang="it-IT" sz="2000" dirty="0">
                <a:solidFill>
                  <a:srgbClr val="363435"/>
                </a:solidFill>
                <a:latin typeface="Bahnschrift Light Condensed" panose="020B0502040204020203" pitchFamily="34" charset="0"/>
              </a:rPr>
              <a:t>L’ingegnere  alimentare  verso l’Agenda 2030</a:t>
            </a:r>
            <a:endParaRPr lang="en-US" sz="2000" dirty="0">
              <a:solidFill>
                <a:srgbClr val="36343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64F606BC-1D08-4DB8-AC02-D870BE27C036}"/>
              </a:ext>
            </a:extLst>
          </p:cNvPr>
          <p:cNvSpPr/>
          <p:nvPr/>
        </p:nvSpPr>
        <p:spPr>
          <a:xfrm rot="5400000">
            <a:off x="383752" y="2170300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2C1108A-058A-4618-92DB-96CFF4CCAA20}"/>
              </a:ext>
            </a:extLst>
          </p:cNvPr>
          <p:cNvSpPr/>
          <p:nvPr/>
        </p:nvSpPr>
        <p:spPr>
          <a:xfrm>
            <a:off x="624370" y="3109378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3AE4BDD-EAAA-40B9-968F-0F6046B63282}"/>
              </a:ext>
            </a:extLst>
          </p:cNvPr>
          <p:cNvSpPr/>
          <p:nvPr/>
        </p:nvSpPr>
        <p:spPr>
          <a:xfrm>
            <a:off x="671223" y="3851072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64934C-78ED-446F-AF34-4D233FA5BBF4}"/>
              </a:ext>
            </a:extLst>
          </p:cNvPr>
          <p:cNvSpPr/>
          <p:nvPr/>
        </p:nvSpPr>
        <p:spPr>
          <a:xfrm>
            <a:off x="624369" y="5590772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AE1F1F5-80AA-45D5-9040-6BB847BC08F3}"/>
              </a:ext>
            </a:extLst>
          </p:cNvPr>
          <p:cNvSpPr/>
          <p:nvPr/>
        </p:nvSpPr>
        <p:spPr>
          <a:xfrm>
            <a:off x="7000272" y="904658"/>
            <a:ext cx="3154382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EAA0A3-F8C5-4652-9142-D834F9D0A4C2}"/>
              </a:ext>
            </a:extLst>
          </p:cNvPr>
          <p:cNvSpPr/>
          <p:nvPr/>
        </p:nvSpPr>
        <p:spPr>
          <a:xfrm>
            <a:off x="7048389" y="2073113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902E645-1AFB-460E-BE6B-8E05BC6DB131}"/>
              </a:ext>
            </a:extLst>
          </p:cNvPr>
          <p:cNvSpPr/>
          <p:nvPr/>
        </p:nvSpPr>
        <p:spPr>
          <a:xfrm>
            <a:off x="7046290" y="3211824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2F3D98C8-5C3A-43F0-AC18-0AF3850B5711}"/>
              </a:ext>
            </a:extLst>
          </p:cNvPr>
          <p:cNvSpPr/>
          <p:nvPr/>
        </p:nvSpPr>
        <p:spPr>
          <a:xfrm rot="5400000">
            <a:off x="383752" y="3133217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1CD43076-C754-4A32-A05A-AA62C864E3FB}"/>
              </a:ext>
            </a:extLst>
          </p:cNvPr>
          <p:cNvSpPr/>
          <p:nvPr/>
        </p:nvSpPr>
        <p:spPr>
          <a:xfrm rot="5400000">
            <a:off x="383752" y="4052172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D08306E2-DE8C-4655-BEF9-95322AAC41B0}"/>
              </a:ext>
            </a:extLst>
          </p:cNvPr>
          <p:cNvSpPr/>
          <p:nvPr/>
        </p:nvSpPr>
        <p:spPr>
          <a:xfrm rot="5400000">
            <a:off x="378926" y="5793007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91373E02-D64D-4111-B121-D79CF7C45654}"/>
              </a:ext>
            </a:extLst>
          </p:cNvPr>
          <p:cNvSpPr/>
          <p:nvPr/>
        </p:nvSpPr>
        <p:spPr>
          <a:xfrm rot="5400000">
            <a:off x="6754827" y="992899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4F5C0DF9-83C1-490A-AD28-675C2AC904B1}"/>
              </a:ext>
            </a:extLst>
          </p:cNvPr>
          <p:cNvSpPr/>
          <p:nvPr/>
        </p:nvSpPr>
        <p:spPr>
          <a:xfrm rot="5400000">
            <a:off x="6754827" y="2063736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56F2C45-FAEB-4E4B-9051-E2EA2847E413}"/>
              </a:ext>
            </a:extLst>
          </p:cNvPr>
          <p:cNvSpPr/>
          <p:nvPr/>
        </p:nvSpPr>
        <p:spPr>
          <a:xfrm>
            <a:off x="645828" y="862784"/>
            <a:ext cx="24656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INTERVENTI</a:t>
            </a:r>
            <a:endParaRPr lang="en-US" sz="2400" spc="-30" dirty="0">
              <a:solidFill>
                <a:schemeClr val="bg1"/>
              </a:solidFill>
              <a:effectLst/>
              <a:latin typeface="Gill Sans MT" panose="020B0502020104020203" pitchFamily="34" charset="0"/>
              <a:ea typeface="Bahnschrift Light" panose="020B0502040204020203" pitchFamily="34" charset="0"/>
              <a:cs typeface="Bahnschrift Light" panose="020B0502040204020203" pitchFamily="34" charset="0"/>
            </a:endParaRPr>
          </a:p>
        </p:txBody>
      </p:sp>
      <p:sp>
        <p:nvSpPr>
          <p:cNvPr id="79" name="Triangolo isoscele 78">
            <a:extLst>
              <a:ext uri="{FF2B5EF4-FFF2-40B4-BE49-F238E27FC236}">
                <a16:creationId xmlns:a16="http://schemas.microsoft.com/office/drawing/2014/main" id="{D1B2CB31-2D06-4DF3-A7D4-B4033D546A45}"/>
              </a:ext>
            </a:extLst>
          </p:cNvPr>
          <p:cNvSpPr/>
          <p:nvPr/>
        </p:nvSpPr>
        <p:spPr>
          <a:xfrm rot="5400000">
            <a:off x="6754827" y="3133217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CBA7A6C4-5DA3-4D4D-B6FA-884656E9D84E}"/>
              </a:ext>
            </a:extLst>
          </p:cNvPr>
          <p:cNvSpPr/>
          <p:nvPr/>
        </p:nvSpPr>
        <p:spPr>
          <a:xfrm>
            <a:off x="624370" y="4676452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1A0ED485-F23D-487B-BF6C-4087F3898519}"/>
              </a:ext>
            </a:extLst>
          </p:cNvPr>
          <p:cNvSpPr/>
          <p:nvPr/>
        </p:nvSpPr>
        <p:spPr>
          <a:xfrm>
            <a:off x="7000272" y="4410514"/>
            <a:ext cx="3250634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iangolo isoscele 79">
            <a:extLst>
              <a:ext uri="{FF2B5EF4-FFF2-40B4-BE49-F238E27FC236}">
                <a16:creationId xmlns:a16="http://schemas.microsoft.com/office/drawing/2014/main" id="{6BAE18EB-A6D1-49B7-8944-E36A68B1FA2F}"/>
              </a:ext>
            </a:extLst>
          </p:cNvPr>
          <p:cNvSpPr/>
          <p:nvPr/>
        </p:nvSpPr>
        <p:spPr>
          <a:xfrm rot="5400000">
            <a:off x="6754827" y="4489462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E7D4089F-4BBA-4E27-AA4A-84D01F7C8DE3}"/>
              </a:ext>
            </a:extLst>
          </p:cNvPr>
          <p:cNvSpPr/>
          <p:nvPr/>
        </p:nvSpPr>
        <p:spPr>
          <a:xfrm>
            <a:off x="7000271" y="5324427"/>
            <a:ext cx="4726005" cy="9529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iangolo isoscele 80">
            <a:extLst>
              <a:ext uri="{FF2B5EF4-FFF2-40B4-BE49-F238E27FC236}">
                <a16:creationId xmlns:a16="http://schemas.microsoft.com/office/drawing/2014/main" id="{163F6D97-C30F-4751-887F-C196027545EA}"/>
              </a:ext>
            </a:extLst>
          </p:cNvPr>
          <p:cNvSpPr/>
          <p:nvPr/>
        </p:nvSpPr>
        <p:spPr>
          <a:xfrm rot="5400000">
            <a:off x="6754827" y="5572964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A0676C32-EDEC-4B4F-AA3D-F254453DB609}"/>
              </a:ext>
            </a:extLst>
          </p:cNvPr>
          <p:cNvSpPr/>
          <p:nvPr/>
        </p:nvSpPr>
        <p:spPr>
          <a:xfrm rot="5400000">
            <a:off x="383752" y="4893449"/>
            <a:ext cx="490889" cy="4231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53ED22A-CF92-403B-88A1-3560462563A0}"/>
              </a:ext>
            </a:extLst>
          </p:cNvPr>
          <p:cNvSpPr/>
          <p:nvPr/>
        </p:nvSpPr>
        <p:spPr>
          <a:xfrm>
            <a:off x="95961" y="75980"/>
            <a:ext cx="1017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415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Professioni tecnico scientifiche: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Visione, competenze e lavoro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79" grpId="0" animBg="1"/>
      <p:bldP spid="83" grpId="0" animBg="1"/>
      <p:bldP spid="84" grpId="0" animBg="1"/>
      <p:bldP spid="80" grpId="0" animBg="1"/>
      <p:bldP spid="85" grpId="0" animBg="1"/>
      <p:bldP spid="81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375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Bahnschrift Light</vt:lpstr>
      <vt:lpstr>Bahnschrift Light Condensed</vt:lpstr>
      <vt:lpstr>Calibri</vt:lpstr>
      <vt:lpstr>Calibri Light</vt:lpstr>
      <vt:lpstr>Gill Sans MT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RIno Cuccurullo</dc:creator>
  <cp:lastModifiedBy>RIno Cuccurullo</cp:lastModifiedBy>
  <cp:revision>4</cp:revision>
  <dcterms:created xsi:type="dcterms:W3CDTF">2019-10-21T08:14:50Z</dcterms:created>
  <dcterms:modified xsi:type="dcterms:W3CDTF">2019-10-22T20:49:31Z</dcterms:modified>
</cp:coreProperties>
</file>